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87" r:id="rId4"/>
    <p:sldId id="281" r:id="rId5"/>
    <p:sldId id="282" r:id="rId6"/>
    <p:sldId id="257" r:id="rId7"/>
    <p:sldId id="259" r:id="rId8"/>
    <p:sldId id="260" r:id="rId9"/>
    <p:sldId id="261" r:id="rId10"/>
    <p:sldId id="262" r:id="rId11"/>
    <p:sldId id="263" r:id="rId12"/>
    <p:sldId id="258" r:id="rId13"/>
    <p:sldId id="264" r:id="rId14"/>
    <p:sldId id="283" r:id="rId15"/>
    <p:sldId id="284" r:id="rId16"/>
    <p:sldId id="285" r:id="rId17"/>
    <p:sldId id="286" r:id="rId18"/>
    <p:sldId id="288" r:id="rId19"/>
    <p:sldId id="289" r:id="rId20"/>
    <p:sldId id="290" r:id="rId21"/>
    <p:sldId id="291" r:id="rId22"/>
    <p:sldId id="274" r:id="rId23"/>
    <p:sldId id="293" r:id="rId24"/>
    <p:sldId id="294" r:id="rId25"/>
    <p:sldId id="295" r:id="rId26"/>
    <p:sldId id="296" r:id="rId27"/>
    <p:sldId id="297" r:id="rId28"/>
    <p:sldId id="292" r:id="rId29"/>
    <p:sldId id="280" r:id="rId3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2142" y="-9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8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57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890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67074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9232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27129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32763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61500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2542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23243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840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1154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3361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1844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159254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6000" dirty="0">
                <a:solidFill>
                  <a:prstClr val="white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14629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650204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84273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557353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11964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12543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958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9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82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03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39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90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05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53C7-D938-4151-992E-AF84745267E3}" type="datetimeFigureOut">
              <a:rPr lang="pt-BR" smtClean="0"/>
              <a:t>27/07/2017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CA85A-8D97-4D13-961C-AB768658D1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92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E1F53C7-D938-4151-992E-AF84745267E3}" type="datetimeFigureOut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27/07/2017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2FCA85A-8D97-4D13-961C-AB768658D1D2}" type="slidenum">
              <a:rPr lang="pt-BR" smtClean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38000"/>
                        <a:lumOff val="62000"/>
                      </a:prstClr>
                    </a:gs>
                    <a:gs pos="100000">
                      <a:srgbClr val="F8F8F8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‹nº›</a:t>
            </a:fld>
            <a:endParaRPr lang="pt-BR">
              <a:gradFill flip="none" rotWithShape="1">
                <a:gsLst>
                  <a:gs pos="28000">
                    <a:prstClr val="white">
                      <a:lumMod val="93000"/>
                    </a:prstClr>
                  </a:gs>
                  <a:gs pos="0">
                    <a:prstClr val="black">
                      <a:lumMod val="38000"/>
                      <a:lumOff val="62000"/>
                    </a:prstClr>
                  </a:gs>
                  <a:gs pos="100000">
                    <a:srgbClr val="F8F8F8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05486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Estudo do </a:t>
            </a:r>
            <a:r>
              <a:rPr lang="pt-BR" dirty="0"/>
              <a:t>eShopOnContainers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Ivan Paulovich</a:t>
            </a:r>
            <a:br>
              <a:rPr lang="pt-BR" dirty="0"/>
            </a:br>
            <a:r>
              <a:rPr lang="pt-BR" dirty="0"/>
              <a:t>Arquiteto de Softwares</a:t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r>
              <a:rPr lang="pt-BR" dirty="0"/>
              <a:t>Banco Olé Consignado – Julho/2017</a:t>
            </a:r>
          </a:p>
        </p:txBody>
      </p:sp>
    </p:spTree>
    <p:extLst>
      <p:ext uri="{BB962C8B-B14F-4D97-AF65-F5344CB8AC3E}">
        <p14:creationId xmlns:p14="http://schemas.microsoft.com/office/powerpoint/2010/main" val="259501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252536" y="1340768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404714"/>
            <a:ext cx="81534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79512" y="6277962"/>
            <a:ext cx="8469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>
                <a:solidFill>
                  <a:schemeClr val="bg1"/>
                </a:solidFill>
              </a:rPr>
              <a:t>https://martinfowler.com/articles/microservices.html#SmartEndpointsAndDumbPipes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Endpoints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Dumb Pipes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331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09925" y="476250"/>
            <a:ext cx="155638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0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52536" y="1669157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3173"/>
            <a:ext cx="8784976" cy="4308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baseada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mensagens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38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52536" y="1669157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orientada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3" y="2204864"/>
            <a:ext cx="8902235" cy="3568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7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396552" y="1196751"/>
            <a:ext cx="9956881" cy="554461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Múltiplas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Arquiteturas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Microserviços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43" y="1340768"/>
            <a:ext cx="8719514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59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2029197"/>
            <a:ext cx="9721080" cy="291197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Modelagem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um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31307"/>
            <a:ext cx="8316416" cy="2307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07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1327695"/>
            <a:ext cx="9721080" cy="476560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dentro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um container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3362"/>
            <a:ext cx="7812360" cy="437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087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1327695"/>
            <a:ext cx="9721080" cy="476560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entre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serviços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9145016" cy="382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807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1327695"/>
            <a:ext cx="9721080" cy="476560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entre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serviços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09" y="1556792"/>
            <a:ext cx="8824787" cy="430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09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1327695"/>
            <a:ext cx="9721080" cy="505363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entre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serviços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31789"/>
            <a:ext cx="8771184" cy="4461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8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439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215676" y="1327695"/>
            <a:ext cx="9721080" cy="505363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API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7" y="1800129"/>
            <a:ext cx="8887669" cy="4149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75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215676" y="1484784"/>
            <a:ext cx="9721080" cy="505363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6832" y="7389440"/>
            <a:ext cx="14735175" cy="87344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435" y="1770484"/>
            <a:ext cx="3272639" cy="461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Dependências entre camadas em um serviço DDD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6295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215676" y="1484784"/>
            <a:ext cx="9721080" cy="505363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Camadas 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um serviço DDD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9069" y="7389440"/>
            <a:ext cx="14982825" cy="874395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40" y="1801469"/>
            <a:ext cx="7884368" cy="442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38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215676" y="1268760"/>
            <a:ext cx="9721080" cy="583264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84176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do Domínio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OrderingAPI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83664"/>
            <a:ext cx="6912768" cy="52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76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215676" y="1307901"/>
            <a:ext cx="9721080" cy="439248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23317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</a:t>
            </a: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820316"/>
            <a:ext cx="843915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39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215676" y="1307900"/>
            <a:ext cx="9721080" cy="514543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23317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do Domínio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23" y="1484784"/>
            <a:ext cx="8837133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57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215676" y="1307900"/>
            <a:ext cx="9721080" cy="514543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23317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do Domínio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47110"/>
            <a:ext cx="8856984" cy="4862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89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Dúvidas?</a:t>
            </a:r>
            <a:endParaRPr lang="en-US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305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eShopOnContainers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github.com/dotnet-architecture/eShopOnContainers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468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-302960" y="1224361"/>
            <a:ext cx="9699495" cy="476549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eShopOnContainers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utoShape 2" descr="https://github.com/dotnet-architecture/eShopOnContainers/raw/dev/img/ebook_arch_dev_microservices_containers_cove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432166" y="5989859"/>
            <a:ext cx="627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3200" dirty="0" smtClean="0">
                <a:solidFill>
                  <a:schemeClr val="bg1"/>
                </a:solidFill>
              </a:rPr>
              <a:t>É um projeto open </a:t>
            </a:r>
            <a:r>
              <a:rPr lang="pt-BR" sz="3200" dirty="0" err="1" smtClean="0">
                <a:solidFill>
                  <a:schemeClr val="bg1"/>
                </a:solidFill>
              </a:rPr>
              <a:t>source</a:t>
            </a:r>
            <a:r>
              <a:rPr lang="pt-BR" sz="3200" dirty="0" smtClean="0">
                <a:solidFill>
                  <a:schemeClr val="bg1"/>
                </a:solidFill>
              </a:rPr>
              <a:t> no </a:t>
            </a:r>
            <a:r>
              <a:rPr lang="pt-BR" sz="3200" dirty="0" err="1" smtClean="0">
                <a:solidFill>
                  <a:schemeClr val="bg1"/>
                </a:solidFill>
              </a:rPr>
              <a:t>GitHub</a:t>
            </a:r>
            <a:endParaRPr lang="pt-BR" sz="32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30" y="1324937"/>
            <a:ext cx="6521540" cy="4552336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33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-302960" y="1412775"/>
            <a:ext cx="9699495" cy="458090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eShopOnContainers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utoShape 2" descr="https://github.com/dotnet-architecture/eShopOnContainers/raw/dev/img/ebook_arch_dev_microservices_containers_cove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984" y="1601191"/>
            <a:ext cx="3252154" cy="42027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63" y="1578991"/>
            <a:ext cx="5017735" cy="4215979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5635626" y="5993679"/>
            <a:ext cx="3184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</a:rPr>
              <a:t>P</a:t>
            </a:r>
            <a:r>
              <a:rPr lang="pt-BR" sz="2000" dirty="0" smtClean="0">
                <a:solidFill>
                  <a:schemeClr val="bg1"/>
                </a:solidFill>
              </a:rPr>
              <a:t>ossui um livro de referência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270030" y="5962924"/>
            <a:ext cx="3241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Um site e seus </a:t>
            </a:r>
            <a:r>
              <a:rPr lang="pt-BR" sz="2000" dirty="0" err="1" smtClean="0">
                <a:solidFill>
                  <a:schemeClr val="bg1"/>
                </a:solidFill>
              </a:rPr>
              <a:t>microserviços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br>
              <a:rPr lang="pt-BR" sz="2000" dirty="0" smtClean="0">
                <a:solidFill>
                  <a:schemeClr val="bg1"/>
                </a:solidFill>
              </a:rPr>
            </a:br>
            <a:r>
              <a:rPr lang="pt-BR" sz="2000" dirty="0" err="1" smtClean="0">
                <a:solidFill>
                  <a:schemeClr val="bg1"/>
                </a:solidFill>
              </a:rPr>
              <a:t>containerizados</a:t>
            </a: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20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467544" y="1700808"/>
            <a:ext cx="3456384" cy="409575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4283968" y="-171400"/>
            <a:ext cx="4860032" cy="72728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79" y="1860773"/>
            <a:ext cx="305752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059" y="1700808"/>
            <a:ext cx="3933825" cy="4095750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060538" y="539949"/>
            <a:ext cx="19747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</a:t>
            </a:r>
            <a:b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Monolítico</a:t>
            </a:r>
            <a:endParaRPr lang="pt-B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342546" y="539948"/>
            <a:ext cx="25053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 de </a:t>
            </a:r>
            <a:b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Microserviços</a:t>
            </a:r>
            <a:endParaRPr lang="pt-B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012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302960" y="1297226"/>
            <a:ext cx="9699495" cy="522897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73671"/>
            <a:ext cx="8823813" cy="48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de Aplicações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110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395536" y="2108014"/>
            <a:ext cx="3888432" cy="350606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4572000" y="-171400"/>
            <a:ext cx="4572000" cy="72728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1048" y="8973616"/>
            <a:ext cx="19431000" cy="251460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94243"/>
            <a:ext cx="3566526" cy="333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684" y="2108014"/>
            <a:ext cx="3978796" cy="3506068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996532" y="781795"/>
            <a:ext cx="26864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Armazenamento </a:t>
            </a:r>
          </a:p>
          <a:p>
            <a:r>
              <a:rPr lang="pt-BR" dirty="0"/>
              <a:t>tradicional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241467" y="765177"/>
            <a:ext cx="32330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Armazenamento em </a:t>
            </a:r>
            <a:br>
              <a:rPr lang="pt-BR" dirty="0"/>
            </a:br>
            <a:r>
              <a:rPr lang="pt-BR" dirty="0" err="1"/>
              <a:t>microserviços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055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52536" y="1597149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2776" y="8241927"/>
            <a:ext cx="14573250" cy="7496175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9" y="1805652"/>
            <a:ext cx="8244408" cy="428764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54180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Fronteiras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67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252536" y="1669157"/>
            <a:ext cx="9721080" cy="464016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 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domínio por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microserviço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ou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Bounded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832080" cy="433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50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ofundidad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rofundidad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epth" id="{7BEAFC2A-325C-49C4-AC08-2B765DA903F9}" vid="{47428100-C732-4B2E-A30A-5273F581A0F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112</Words>
  <Application>Microsoft Office PowerPoint</Application>
  <PresentationFormat>Apresentação na tela (4:3)</PresentationFormat>
  <Paragraphs>36</Paragraphs>
  <Slides>28</Slides>
  <Notes>0</Notes>
  <HiddenSlides>1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28</vt:i4>
      </vt:variant>
    </vt:vector>
  </HeadingPairs>
  <TitlesOfParts>
    <vt:vector size="30" baseType="lpstr">
      <vt:lpstr>Tema do Office</vt:lpstr>
      <vt:lpstr>Profundidade</vt:lpstr>
      <vt:lpstr>Estudo do eShopOnContainers</vt:lpstr>
      <vt:lpstr>Agenda</vt:lpstr>
      <vt:lpstr>eShopOnContainers</vt:lpstr>
      <vt:lpstr>eShopOnContainers</vt:lpstr>
      <vt:lpstr>Apresentação do PowerPoint</vt:lpstr>
      <vt:lpstr>Arquitetura de Aplicações</vt:lpstr>
      <vt:lpstr>Apresentação do PowerPoint</vt:lpstr>
      <vt:lpstr>Apresentação do PowerPoint</vt:lpstr>
      <vt:lpstr>Um modelo de domínio por microserviço ou Bounded Context </vt:lpstr>
      <vt:lpstr>Smart Endpoints and Dumb Pipes</vt:lpstr>
      <vt:lpstr>Apresentação do PowerPoint</vt:lpstr>
      <vt:lpstr>Comunicação baseada em  mensagens e comandos</vt:lpstr>
      <vt:lpstr>Comunicação orientada a eventos</vt:lpstr>
      <vt:lpstr>Múltiplas Arquiteturas de Microserviços</vt:lpstr>
      <vt:lpstr>Modelagem de um microserviço</vt:lpstr>
      <vt:lpstr>Microserviço dentro de um container</vt:lpstr>
      <vt:lpstr>Comunicação entre serviços</vt:lpstr>
      <vt:lpstr>Comunicação entre serviços</vt:lpstr>
      <vt:lpstr>Comunicação entre serviços</vt:lpstr>
      <vt:lpstr>Ordering API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Dúvidas?</vt:lpstr>
      <vt:lpstr>Referências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Princípios SOLID usando  .NET Core e Visual Studio 2017</dc:title>
  <dc:creator>.</dc:creator>
  <cp:lastModifiedBy>.</cp:lastModifiedBy>
  <cp:revision>47</cp:revision>
  <dcterms:created xsi:type="dcterms:W3CDTF">2017-07-20T17:10:26Z</dcterms:created>
  <dcterms:modified xsi:type="dcterms:W3CDTF">2017-07-27T21:21:49Z</dcterms:modified>
</cp:coreProperties>
</file>